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74" r:id="rId2"/>
    <p:sldId id="278" r:id="rId3"/>
    <p:sldId id="279" r:id="rId4"/>
    <p:sldId id="280" r:id="rId5"/>
    <p:sldId id="281" r:id="rId6"/>
    <p:sldId id="282" r:id="rId7"/>
    <p:sldId id="283" r:id="rId8"/>
    <p:sldId id="284" r:id="rId9"/>
    <p:sldId id="285" r:id="rId10"/>
    <p:sldId id="286" r:id="rId11"/>
    <p:sldId id="287" r:id="rId12"/>
    <p:sldId id="288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1A7BF"/>
    <a:srgbClr val="374963"/>
    <a:srgbClr val="1287C3"/>
    <a:srgbClr val="0E6794"/>
    <a:srgbClr val="05495E"/>
    <a:srgbClr val="317F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53" autoAdjust="0"/>
    <p:restoredTop sz="94994" autoAdjust="0"/>
  </p:normalViewPr>
  <p:slideViewPr>
    <p:cSldViewPr>
      <p:cViewPr varScale="1">
        <p:scale>
          <a:sx n="108" d="100"/>
          <a:sy n="108" d="100"/>
        </p:scale>
        <p:origin x="1302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403559-DE3C-4957-B8BF-39AC9C02E313}" type="datetimeFigureOut">
              <a:rPr lang="uk-UA" smtClean="0"/>
              <a:t>08.06.2023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54E254-D8D5-4FA6-B6CB-EA1013C8596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34219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341302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10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4622975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1232327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80365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1803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716139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536691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007532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330404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536319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8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5015748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9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63397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08.06.2023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08.06.2023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08.06.2023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08.06.2023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08.06.2023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08.06.2023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08.06.2023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08.06.2023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08.06.2023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08.06.2023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08.06.2023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289E6-F6AA-490C-B741-075263574D2E}" type="datetimeFigureOut">
              <a:rPr lang="ru-RU" smtClean="0"/>
              <a:pPr/>
              <a:t>08.06.2023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43808" y="1124744"/>
            <a:ext cx="3456384" cy="504056"/>
          </a:xfrm>
        </p:spPr>
        <p:txBody>
          <a:bodyPr>
            <a:noAutofit/>
          </a:bodyPr>
          <a:lstStyle/>
          <a:p>
            <a:pPr algn="ctr"/>
            <a:r>
              <a:rPr lang="ru-RU" sz="2800" b="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2800" b="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139</a:t>
            </a:r>
            <a:endParaRPr lang="ru-RU" sz="3200" b="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971600" y="2852936"/>
            <a:ext cx="7488832" cy="187220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uk-UA" sz="4800" i="1" dirty="0">
                <a:latin typeface="Georgia" panose="02040502050405020303" pitchFamily="18" charset="0"/>
              </a:rPr>
              <a:t>Благоговіння перед Небесним Богом</a:t>
            </a:r>
            <a:endParaRPr lang="ru-RU" sz="4800" i="1" spc="600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4650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-108520" y="1772816"/>
            <a:ext cx="9252520" cy="381642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60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6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60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6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Я, ______, прославляю Тебе, </a:t>
            </a:r>
            <a:r>
              <a:rPr lang="ru-RU" sz="6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що</a:t>
            </a:r>
            <a:r>
              <a:rPr lang="ru-RU" sz="6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я дивно </a:t>
            </a:r>
            <a:r>
              <a:rPr lang="ru-RU" sz="6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утворений</a:t>
            </a:r>
            <a:r>
              <a:rPr lang="ru-RU" sz="6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! </a:t>
            </a:r>
            <a:r>
              <a:rPr lang="ru-RU" sz="6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Дивні</a:t>
            </a:r>
            <a:r>
              <a:rPr lang="ru-RU" sz="6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6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діла</a:t>
            </a:r>
            <a:r>
              <a:rPr lang="ru-RU" sz="6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6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Твої</a:t>
            </a:r>
            <a:r>
              <a:rPr lang="ru-RU" sz="6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Господи, і душа моя </a:t>
            </a:r>
            <a:r>
              <a:rPr lang="ru-RU" sz="6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відає</a:t>
            </a:r>
            <a:r>
              <a:rPr lang="ru-RU" sz="6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вельми про </a:t>
            </a:r>
            <a:r>
              <a:rPr lang="ru-RU" sz="6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це</a:t>
            </a:r>
            <a:r>
              <a:rPr lang="ru-RU" sz="6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! </a:t>
            </a:r>
            <a:endParaRPr lang="en-US" sz="60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57444" y="5733256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139</a:t>
            </a:r>
            <a:r>
              <a:rPr lang="uk-UA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en-US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14</a:t>
            </a:r>
          </a:p>
        </p:txBody>
      </p:sp>
    </p:spTree>
    <p:extLst>
      <p:ext uri="{BB962C8B-B14F-4D97-AF65-F5344CB8AC3E}">
        <p14:creationId xmlns:p14="http://schemas.microsoft.com/office/powerpoint/2010/main" val="947355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0" y="260648"/>
            <a:ext cx="9144000" cy="381642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54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54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54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54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54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Випробуй</a:t>
            </a:r>
            <a:r>
              <a:rPr lang="ru-RU" sz="54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Господи Боже,</a:t>
            </a:r>
            <a:br>
              <a:rPr lang="en-US" sz="54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ru-RU" sz="54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мене, ______, і </a:t>
            </a:r>
            <a:r>
              <a:rPr lang="ru-RU" sz="54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пізнай</a:t>
            </a:r>
            <a:r>
              <a:rPr lang="ru-RU" sz="54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54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моє</a:t>
            </a:r>
            <a:r>
              <a:rPr lang="ru-RU" sz="54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54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серце</a:t>
            </a:r>
            <a:r>
              <a:rPr lang="ru-RU" sz="54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</a:t>
            </a:r>
            <a:r>
              <a:rPr lang="ru-RU" sz="54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досліди</a:t>
            </a:r>
            <a:r>
              <a:rPr lang="ru-RU" sz="54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54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Ти</a:t>
            </a:r>
            <a:r>
              <a:rPr lang="ru-RU" sz="54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мене,</a:t>
            </a:r>
            <a:br>
              <a:rPr lang="en-US" sz="54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ru-RU" sz="54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і </a:t>
            </a:r>
            <a:r>
              <a:rPr lang="ru-RU" sz="54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пізнай</a:t>
            </a:r>
            <a:r>
              <a:rPr lang="ru-RU" sz="54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54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мої</a:t>
            </a:r>
            <a:r>
              <a:rPr lang="ru-RU" sz="54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54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задуми</a:t>
            </a:r>
            <a:r>
              <a:rPr lang="ru-RU" sz="54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</a:t>
            </a:r>
            <a:endParaRPr lang="en-US" sz="54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57444" y="5733256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139</a:t>
            </a:r>
            <a:r>
              <a:rPr lang="uk-UA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en-US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23</a:t>
            </a:r>
          </a:p>
        </p:txBody>
      </p:sp>
    </p:spTree>
    <p:extLst>
      <p:ext uri="{BB962C8B-B14F-4D97-AF65-F5344CB8AC3E}">
        <p14:creationId xmlns:p14="http://schemas.microsoft.com/office/powerpoint/2010/main" val="3757656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-31566" y="980728"/>
            <a:ext cx="9144000" cy="381642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60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6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60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6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і </a:t>
            </a:r>
            <a:r>
              <a:rPr lang="ru-RU" sz="6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побач</a:t>
            </a:r>
            <a:r>
              <a:rPr lang="ru-RU" sz="6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</a:t>
            </a:r>
            <a:r>
              <a:rPr lang="ru-RU" sz="6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чи</a:t>
            </a:r>
            <a:r>
              <a:rPr lang="ru-RU" sz="6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не </a:t>
            </a:r>
            <a:r>
              <a:rPr lang="ru-RU" sz="6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йду</a:t>
            </a:r>
            <a:r>
              <a:rPr lang="ru-RU" sz="6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я, _______, дорогою злою, і на </a:t>
            </a:r>
            <a:r>
              <a:rPr lang="ru-RU" sz="6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вічну</a:t>
            </a:r>
            <a:br>
              <a:rPr lang="en-US" sz="6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ru-RU" sz="6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дорогу мене </a:t>
            </a:r>
            <a:r>
              <a:rPr lang="ru-RU" sz="6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попровадь</a:t>
            </a:r>
            <a:r>
              <a:rPr lang="ru-RU" sz="6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! </a:t>
            </a:r>
            <a:endParaRPr lang="en-US" sz="60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57444" y="5733256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139</a:t>
            </a:r>
            <a:r>
              <a:rPr lang="uk-UA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en-US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24</a:t>
            </a:r>
          </a:p>
        </p:txBody>
      </p:sp>
    </p:spTree>
    <p:extLst>
      <p:ext uri="{BB962C8B-B14F-4D97-AF65-F5344CB8AC3E}">
        <p14:creationId xmlns:p14="http://schemas.microsoft.com/office/powerpoint/2010/main" val="186521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457444" y="908720"/>
            <a:ext cx="8404736" cy="324036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60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6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60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endParaRPr lang="ru-RU" sz="60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6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Господи, </a:t>
            </a:r>
            <a:r>
              <a:rPr lang="ru-RU" sz="6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випробував</a:t>
            </a:r>
            <a:r>
              <a:rPr lang="ru-RU" sz="6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6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Ти</a:t>
            </a:r>
            <a:r>
              <a:rPr lang="ru-RU" sz="6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мене, _____, та й </a:t>
            </a:r>
            <a:r>
              <a:rPr lang="ru-RU" sz="6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пізнав</a:t>
            </a:r>
            <a:r>
              <a:rPr lang="ru-RU" sz="6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</a:t>
            </a:r>
            <a:endParaRPr lang="en-US" sz="60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57444" y="5733256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139</a:t>
            </a:r>
            <a:r>
              <a:rPr lang="uk-UA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en-US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757856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107504" y="1268760"/>
            <a:ext cx="9036496" cy="367240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60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6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60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endParaRPr lang="ru-RU" sz="60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6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Господи, </a:t>
            </a:r>
            <a:r>
              <a:rPr lang="ru-RU" sz="6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Ти</a:t>
            </a:r>
            <a:r>
              <a:rPr lang="ru-RU" sz="6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6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знаєш</a:t>
            </a:r>
            <a:r>
              <a:rPr lang="ru-RU" sz="6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br>
              <a:rPr lang="en-US" sz="6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ru-RU" sz="6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сидіння</a:t>
            </a:r>
            <a:r>
              <a:rPr lang="ru-RU" sz="6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6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моє</a:t>
            </a:r>
            <a:r>
              <a:rPr lang="ru-RU" sz="6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та </a:t>
            </a:r>
            <a:r>
              <a:rPr lang="ru-RU" sz="6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вставання</a:t>
            </a:r>
            <a:r>
              <a:rPr lang="ru-RU" sz="6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6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моє</a:t>
            </a:r>
            <a:r>
              <a:rPr lang="ru-RU" sz="6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думку мою, ______, </a:t>
            </a:r>
            <a:br>
              <a:rPr lang="en-US" sz="6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ru-RU" sz="6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розумієш</a:t>
            </a:r>
            <a:r>
              <a:rPr lang="ru-RU" sz="6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6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здалека</a:t>
            </a:r>
            <a:r>
              <a:rPr lang="ru-RU" sz="6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. </a:t>
            </a:r>
            <a:endParaRPr lang="en-US" sz="60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57444" y="5733256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139</a:t>
            </a:r>
            <a:r>
              <a:rPr lang="uk-UA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en-US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586469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0" y="764704"/>
            <a:ext cx="9252520" cy="367240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60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6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60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endParaRPr lang="ru-RU" sz="60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6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Дорогу мою та </a:t>
            </a:r>
            <a:r>
              <a:rPr lang="ru-RU" sz="6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лежання</a:t>
            </a:r>
            <a:br>
              <a:rPr lang="en-US" sz="6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ru-RU" sz="6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6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моє</a:t>
            </a:r>
            <a:r>
              <a:rPr lang="ru-RU" sz="6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6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виміряєш</a:t>
            </a:r>
            <a:r>
              <a:rPr lang="ru-RU" sz="6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</a:t>
            </a:r>
            <a:endParaRPr lang="en-US" sz="60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6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і </a:t>
            </a:r>
            <a:r>
              <a:rPr lang="ru-RU" sz="6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Ти</a:t>
            </a:r>
            <a:r>
              <a:rPr lang="ru-RU" sz="6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Господи,</a:t>
            </a:r>
            <a:br>
              <a:rPr lang="en-US" sz="6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ru-RU" sz="6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всі</a:t>
            </a:r>
            <a:r>
              <a:rPr lang="ru-RU" sz="6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6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путі</a:t>
            </a:r>
            <a:r>
              <a:rPr lang="ru-RU" sz="6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6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мої</a:t>
            </a:r>
            <a:r>
              <a:rPr lang="ru-RU" sz="6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6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знаєш</a:t>
            </a:r>
            <a:r>
              <a:rPr lang="ru-RU" sz="6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</a:t>
            </a:r>
            <a:endParaRPr lang="en-US" sz="60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57444" y="5733256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139</a:t>
            </a:r>
            <a:r>
              <a:rPr lang="uk-UA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en-US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618711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95536" y="1052736"/>
            <a:ext cx="8404736" cy="367240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60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6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60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endParaRPr lang="ru-RU" sz="60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6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бо</a:t>
            </a:r>
            <a:r>
              <a:rPr lang="ru-RU" sz="6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6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ще</a:t>
            </a:r>
            <a:r>
              <a:rPr lang="ru-RU" sz="6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слова нема на</a:t>
            </a:r>
            <a:br>
              <a:rPr lang="en-US" sz="6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ru-RU" sz="6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6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моїм</a:t>
            </a:r>
            <a:r>
              <a:rPr lang="ru-RU" sz="6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6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язиці</a:t>
            </a:r>
            <a:r>
              <a:rPr lang="ru-RU" sz="6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</a:t>
            </a:r>
            <a:endParaRPr lang="en-US" sz="60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6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а </a:t>
            </a:r>
            <a:r>
              <a:rPr lang="ru-RU" sz="6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вже</a:t>
            </a:r>
            <a:r>
              <a:rPr lang="ru-RU" sz="6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Господи, </a:t>
            </a:r>
            <a:r>
              <a:rPr lang="ru-RU" sz="6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знаєш</a:t>
            </a:r>
            <a:r>
              <a:rPr lang="ru-RU" sz="6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те все! </a:t>
            </a:r>
            <a:endParaRPr lang="en-US" sz="60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57444" y="5733256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139</a:t>
            </a:r>
            <a:r>
              <a:rPr lang="uk-UA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en-US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1624137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3752" y="908720"/>
            <a:ext cx="9036496" cy="388843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60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6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60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endParaRPr lang="ru-RU" sz="60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6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Оточив </a:t>
            </a:r>
            <a:r>
              <a:rPr lang="ru-RU" sz="6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Ти</a:t>
            </a:r>
            <a:r>
              <a:rPr lang="ru-RU" sz="6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</a:t>
            </a:r>
            <a:br>
              <a:rPr lang="en-US" sz="6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ru-RU" sz="6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Господи, мене </a:t>
            </a:r>
            <a:endParaRPr lang="en-US" sz="60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6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ззаду</a:t>
            </a:r>
            <a:r>
              <a:rPr lang="ru-RU" sz="6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й </a:t>
            </a:r>
            <a:r>
              <a:rPr lang="ru-RU" sz="6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спереду</a:t>
            </a:r>
            <a:r>
              <a:rPr lang="ru-RU" sz="6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</a:t>
            </a:r>
            <a:br>
              <a:rPr lang="en-US" sz="6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ru-RU" sz="6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і руку Свою надо мною</a:t>
            </a:r>
            <a:br>
              <a:rPr lang="en-US" sz="6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ru-RU" sz="6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поклав</a:t>
            </a:r>
            <a:r>
              <a:rPr lang="ru-RU" sz="6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. </a:t>
            </a:r>
            <a:endParaRPr lang="en-US" sz="60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57444" y="5733256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139</a:t>
            </a:r>
            <a:r>
              <a:rPr lang="uk-UA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en-US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3569440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25904" y="1196752"/>
            <a:ext cx="9144000" cy="388843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60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6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60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6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Дивне</a:t>
            </a:r>
            <a:r>
              <a:rPr lang="ru-RU" sz="6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Господи, </a:t>
            </a:r>
            <a:r>
              <a:rPr lang="ru-RU" sz="6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знання</a:t>
            </a:r>
            <a:br>
              <a:rPr lang="en-US" sz="6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ru-RU" sz="6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6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Твоє</a:t>
            </a:r>
            <a:r>
              <a:rPr lang="ru-RU" sz="6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над </a:t>
            </a:r>
            <a:r>
              <a:rPr lang="ru-RU" sz="6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моє</a:t>
            </a:r>
            <a:r>
              <a:rPr lang="en-US" sz="6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6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розуміння</a:t>
            </a:r>
            <a:r>
              <a:rPr lang="ru-RU" sz="6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</a:t>
            </a:r>
            <a:br>
              <a:rPr lang="en-US" sz="6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ru-RU" sz="6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високе</a:t>
            </a:r>
            <a:r>
              <a:rPr lang="ru-RU" sz="6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6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воно</a:t>
            </a:r>
            <a:r>
              <a:rPr lang="ru-RU" sz="6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я, ______, </a:t>
            </a:r>
            <a:r>
              <a:rPr lang="ru-RU" sz="6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його</a:t>
            </a:r>
            <a:r>
              <a:rPr lang="en-US" sz="6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6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не </a:t>
            </a:r>
            <a:r>
              <a:rPr lang="ru-RU" sz="6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подолаю</a:t>
            </a:r>
            <a:r>
              <a:rPr lang="ru-RU" sz="6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! </a:t>
            </a:r>
            <a:endParaRPr lang="en-US" sz="60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57444" y="5733256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139</a:t>
            </a:r>
            <a:r>
              <a:rPr lang="uk-UA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en-US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3166151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95536" y="260648"/>
            <a:ext cx="8404736" cy="367240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60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6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60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6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Куди</a:t>
            </a:r>
            <a:r>
              <a:rPr lang="ru-RU" sz="6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я </a:t>
            </a:r>
            <a:r>
              <a:rPr lang="ru-RU" sz="6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від</a:t>
            </a:r>
            <a:r>
              <a:rPr lang="ru-RU" sz="6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Духа </a:t>
            </a:r>
            <a:r>
              <a:rPr lang="ru-RU" sz="6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Твого</a:t>
            </a:r>
            <a:r>
              <a:rPr lang="ru-RU" sz="6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6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піду</a:t>
            </a:r>
            <a:r>
              <a:rPr lang="ru-RU" sz="6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Господи, і </a:t>
            </a:r>
            <a:r>
              <a:rPr lang="ru-RU" sz="6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куди</a:t>
            </a:r>
            <a:r>
              <a:rPr lang="ru-RU" sz="6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я </a:t>
            </a:r>
            <a:r>
              <a:rPr lang="ru-RU" sz="6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втечу</a:t>
            </a:r>
            <a:br>
              <a:rPr lang="en-US" sz="6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ru-RU" sz="6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від</a:t>
            </a:r>
            <a:r>
              <a:rPr lang="ru-RU" sz="6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6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Твого</a:t>
            </a:r>
            <a:r>
              <a:rPr lang="ru-RU" sz="6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6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лиця</a:t>
            </a:r>
            <a:r>
              <a:rPr lang="ru-RU" sz="6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? </a:t>
            </a:r>
            <a:endParaRPr lang="en-US" sz="60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57444" y="5733256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139</a:t>
            </a:r>
            <a:r>
              <a:rPr lang="uk-UA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en-US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2453971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-12824" y="836712"/>
            <a:ext cx="9144000" cy="367240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6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66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6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66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66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Бо</a:t>
            </a:r>
            <a:r>
              <a:rPr lang="ru-RU" sz="66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66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Ти</a:t>
            </a:r>
            <a:r>
              <a:rPr lang="ru-RU" sz="66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вчинив </a:t>
            </a:r>
            <a:r>
              <a:rPr lang="ru-RU" sz="66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нирки</a:t>
            </a:r>
            <a:r>
              <a:rPr lang="ru-RU" sz="66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66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мої</a:t>
            </a:r>
            <a:r>
              <a:rPr lang="ru-RU" sz="66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</a:t>
            </a:r>
            <a:r>
              <a:rPr lang="ru-RU" sz="66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Ти</a:t>
            </a:r>
            <a:r>
              <a:rPr lang="ru-RU" sz="66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66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виткав</a:t>
            </a:r>
            <a:r>
              <a:rPr lang="ru-RU" sz="66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мене, _____, в </a:t>
            </a:r>
            <a:r>
              <a:rPr lang="ru-RU" sz="66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утробі</a:t>
            </a:r>
            <a:r>
              <a:rPr lang="ru-RU" sz="66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66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матері</a:t>
            </a:r>
            <a:r>
              <a:rPr lang="ru-RU" sz="66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66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моєї</a:t>
            </a:r>
            <a:r>
              <a:rPr lang="ru-RU" sz="66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Господи, </a:t>
            </a:r>
            <a:endParaRPr lang="en-US" sz="6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57444" y="5733256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139</a:t>
            </a:r>
            <a:r>
              <a:rPr lang="uk-UA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en-US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13</a:t>
            </a:r>
          </a:p>
        </p:txBody>
      </p:sp>
    </p:spTree>
    <p:extLst>
      <p:ext uri="{BB962C8B-B14F-4D97-AF65-F5344CB8AC3E}">
        <p14:creationId xmlns:p14="http://schemas.microsoft.com/office/powerpoint/2010/main" val="509586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944</TotalTime>
  <Words>303</Words>
  <Application>Microsoft Office PowerPoint</Application>
  <PresentationFormat>Екран (4:3)</PresentationFormat>
  <Paragraphs>99</Paragraphs>
  <Slides>12</Slides>
  <Notes>12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12</vt:i4>
      </vt:variant>
    </vt:vector>
  </HeadingPairs>
  <TitlesOfParts>
    <vt:vector size="17" baseType="lpstr">
      <vt:lpstr>Arial</vt:lpstr>
      <vt:lpstr>Calibri</vt:lpstr>
      <vt:lpstr>Georgia</vt:lpstr>
      <vt:lpstr>Verdana</vt:lpstr>
      <vt:lpstr>Тема Office</vt:lpstr>
      <vt:lpstr>Псалом 139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>Light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Dkey</dc:creator>
  <cp:lastModifiedBy>Dubenchuk Ivanka</cp:lastModifiedBy>
  <cp:revision>193</cp:revision>
  <dcterms:created xsi:type="dcterms:W3CDTF">2011-03-25T18:27:23Z</dcterms:created>
  <dcterms:modified xsi:type="dcterms:W3CDTF">2023-06-08T15:22:01Z</dcterms:modified>
</cp:coreProperties>
</file>